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31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11" r:id="rId15"/>
    <p:sldId id="268" r:id="rId16"/>
    <p:sldId id="312" r:id="rId17"/>
  </p:sldIdLst>
  <p:sldSz cx="9144000" cy="6858000" type="screen4x3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87187" autoAdjust="0"/>
  </p:normalViewPr>
  <p:slideViewPr>
    <p:cSldViewPr snapToGrid="0">
      <p:cViewPr>
        <p:scale>
          <a:sx n="80" d="100"/>
          <a:sy n="80" d="100"/>
        </p:scale>
        <p:origin x="-2178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0601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0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84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62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0" i="0" dirty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32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812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b="0" i="0" dirty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73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89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04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algn="ctr">
              <a:buFontTx/>
              <a:defRPr>
                <a:solidFill>
                  <a:srgbClr val="888888"/>
                </a:solidFill>
              </a:defRPr>
            </a:lvl2pPr>
            <a:lvl3pPr algn="ctr">
              <a:buFontTx/>
              <a:defRPr>
                <a:solidFill>
                  <a:srgbClr val="888888"/>
                </a:solidFill>
              </a:defRPr>
            </a:lvl3pPr>
            <a:lvl4pPr algn="ctr">
              <a:buFontTx/>
              <a:defRPr>
                <a:solidFill>
                  <a:srgbClr val="888888"/>
                </a:solidFill>
              </a:defRPr>
            </a:lvl4pPr>
            <a:lvl5pPr algn="ctr">
              <a:buFontTx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661306" indent="-204106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marL="1104900" indent="-1905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marL="16002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marL="20574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435464"/>
            <a:ext cx="4040188" cy="7394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702127" indent="-244927">
              <a:spcBef>
                <a:spcPts val="500"/>
              </a:spcBef>
              <a:buFontTx/>
              <a:defRPr sz="2400" b="1"/>
            </a:lvl2pPr>
            <a:lvl3pPr marL="1143000" indent="-228600">
              <a:spcBef>
                <a:spcPts val="500"/>
              </a:spcBef>
              <a:buFontTx/>
              <a:defRPr sz="2400" b="1"/>
            </a:lvl3pPr>
            <a:lvl4pPr marL="1645920" indent="-274319">
              <a:spcBef>
                <a:spcPts val="500"/>
              </a:spcBef>
              <a:buFontTx/>
              <a:defRPr sz="2400" b="1"/>
            </a:lvl4pPr>
            <a:lvl5pPr marL="2103120" indent="-274320">
              <a:spcBef>
                <a:spcPts val="500"/>
              </a:spcBef>
              <a:buFontTx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008316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3" indent="-142873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404290"/>
            <a:ext cx="2133600" cy="2692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7384"/>
            <a:ext cx="9144002" cy="6874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ОМОЛОЖЕНИЕ…"/>
          <p:cNvSpPr txBox="1"/>
          <p:nvPr/>
        </p:nvSpPr>
        <p:spPr>
          <a:xfrm>
            <a:off x="611557" y="983055"/>
            <a:ext cx="5616630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ОМОЛОЖЕНИЕ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зрелой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кожи</a:t>
            </a:r>
            <a:endParaRPr sz="28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Биоэссенция глубоко увлажняет, питает…"/>
          <p:cNvSpPr txBox="1"/>
          <p:nvPr/>
        </p:nvSpPr>
        <p:spPr>
          <a:xfrm>
            <a:off x="611558" y="2080533"/>
            <a:ext cx="3600405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Биоэссенция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глубоко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увлажняет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питает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обновляет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Деликатно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осветляет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пигментацию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выравнивает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тон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морщины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отечность</a:t>
            </a:r>
            <a:r>
              <a:rPr lang="ru-RU" sz="1400" dirty="0">
                <a:latin typeface="Calibri"/>
                <a:ea typeface="Calibri"/>
                <a:cs typeface="Calibri"/>
                <a:sym typeface="Calibri"/>
              </a:rPr>
              <a:t>. В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озвращает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лицу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свежесть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комфорт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повышает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упругость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эластичность</a:t>
            </a:r>
            <a:r>
              <a:rPr lang="ru-RU" sz="1400" dirty="0">
                <a:latin typeface="Calibri"/>
                <a:ea typeface="Calibri"/>
                <a:cs typeface="Calibri"/>
                <a:sym typeface="Calibri"/>
              </a:rPr>
              <a:t> кожи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70" name="• сокращает морщины…"/>
          <p:cNvSpPr txBox="1"/>
          <p:nvPr/>
        </p:nvSpPr>
        <p:spPr>
          <a:xfrm>
            <a:off x="611557" y="3790203"/>
            <a:ext cx="4104461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сокращает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морщины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повышает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упругость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отечность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Состав: эссенции малины, яблока, винограда, калины, коры березы, корицы, облепихи, амаранта, эдельвейса, цветочной пыльцы."/>
          <p:cNvSpPr txBox="1"/>
          <p:nvPr/>
        </p:nvSpPr>
        <p:spPr>
          <a:xfrm>
            <a:off x="4086965" y="4811290"/>
            <a:ext cx="4712004" cy="2323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Малина — уменьшает морщины, сухость, повышает упругость и эластичность.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Яблоко — осветляет, увлажняет, омолаживает.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Виноград — увлажняет, заживляет, омолаживает, антиоксидант.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Калина — улучшает регенерацию, снимает дискомфорт, раздражение и отечность.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Березовая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 обновляет и омолаживает кожу, лифтинг-эффект.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Корица — противовоспалительные свойства, улучшение микроциркуляции.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Облепиха — питает, витаминизирует, омолаживает, антиоксидант.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Амарант —увлажняет, восстанавливает защитные функции.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Эдельвейс —  антиоксидант, защищает от УФ-старения, разглаживает морщины.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Пыльца цветочная — питает, витаминизирует, освежает и восстанавливает,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улучшает регенерацию, успокаивает. </a:t>
            </a:r>
          </a:p>
          <a:p>
            <a:endParaRPr lang="ru-RU" sz="1000" b="1" dirty="0">
              <a:solidFill>
                <a:srgbClr val="92D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Line"/>
          <p:cNvSpPr/>
          <p:nvPr/>
        </p:nvSpPr>
        <p:spPr>
          <a:xfrm>
            <a:off x="648802" y="4814812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2307_1.jpg" descr="IMG_20180528_092307_1.jpg">
            <a:extLst>
              <a:ext uri="{FF2B5EF4-FFF2-40B4-BE49-F238E27FC236}">
                <a16:creationId xmlns="" xmlns:a16="http://schemas.microsoft.com/office/drawing/2014/main" id="{6EA59F04-B868-4680-93CB-DCD7D8043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0241" y="2066170"/>
            <a:ext cx="4558728" cy="2323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РЕЛАКС И АНТИ-СТРЕСС…"/>
          <p:cNvSpPr txBox="1"/>
          <p:nvPr/>
        </p:nvSpPr>
        <p:spPr>
          <a:xfrm>
            <a:off x="611557" y="983055"/>
            <a:ext cx="5616630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РЕЛАКС И АНТИ-СТРЕСС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для городских жителей</a:t>
            </a:r>
          </a:p>
        </p:txBody>
      </p:sp>
      <p:sp>
        <p:nvSpPr>
          <p:cNvPr id="177" name="Биоэссенция снимает напряжение с кожи, оказывает антиоксидантный, тонизирующий и общеукрепляющий эффект.…"/>
          <p:cNvSpPr txBox="1"/>
          <p:nvPr/>
        </p:nvSpPr>
        <p:spPr>
          <a:xfrm>
            <a:off x="611558" y="2017903"/>
            <a:ext cx="3600405" cy="160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Биоэссенция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снимает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напряжение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с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оказывает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антиоксидантный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тонизирующий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общеукрепляющий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эффект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Питает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увлажняет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улучшает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регенерацию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овал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лица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Нормализует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работу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сальных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желез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воспаления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покраснения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сухость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78" name="• питает и укрепляет…"/>
          <p:cNvSpPr txBox="1"/>
          <p:nvPr/>
        </p:nvSpPr>
        <p:spPr>
          <a:xfrm>
            <a:off x="611557" y="3776538"/>
            <a:ext cx="4104461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питает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укрепляет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расслабляет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кожу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защищает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стресса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Состав: эссенции плодов расторопши, кунжута, томата, апельсина, лимона, лайма, черной смородины, жимолости, готу колы, бамбука."/>
          <p:cNvSpPr txBox="1"/>
          <p:nvPr/>
        </p:nvSpPr>
        <p:spPr>
          <a:xfrm>
            <a:off x="4155825" y="4765406"/>
            <a:ext cx="4486869" cy="200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2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2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Расторопша — антиоксидантный, восстанавливающий, детокс-эффект.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Кунжут — питает, увлажняет, омолаживает, улучшает регенерацию.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Томат — антиоксидант, защищает кожу от повреждений, омолаживает.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Апельсин — увлажняет, осветляет, тонизирует, анти-стресс.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Лимон — отбеливает, освежает, анти-стресс, сужает поры.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Лайм — тонизирует, восстанавливает кожу, анти-стресс.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Жимолость — антистрессовый и общеукрепляющий, противовоспалительный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эффекты, уменьшает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купероз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укрепляет стенки сосудов.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Готу кола — повышает упругость, регенерацию, уменьшает второй подбородок.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Бамбук — тонизирует, успокаивает, предотвращает сухость.</a:t>
            </a:r>
          </a:p>
          <a:p>
            <a:r>
              <a:rPr lang="ru-RU" sz="1200" dirty="0"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Line"/>
          <p:cNvSpPr/>
          <p:nvPr/>
        </p:nvSpPr>
        <p:spPr>
          <a:xfrm>
            <a:off x="648802" y="4765406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3121_1.jpg" descr="IMG_20180528_093121_1.jpg">
            <a:extLst>
              <a:ext uri="{FF2B5EF4-FFF2-40B4-BE49-F238E27FC236}">
                <a16:creationId xmlns="" xmlns:a16="http://schemas.microsoft.com/office/drawing/2014/main" id="{A14B3E92-5406-46EC-8598-1378574C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1963" y="2061550"/>
            <a:ext cx="4744623" cy="2383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ОТ УФ-СТРЕССА,…"/>
          <p:cNvSpPr txBox="1"/>
          <p:nvPr/>
        </p:nvSpPr>
        <p:spPr>
          <a:xfrm>
            <a:off x="611557" y="983055"/>
            <a:ext cx="5616630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ОТ УФ-СТРЕССА,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красноты и пигментации</a:t>
            </a:r>
          </a:p>
        </p:txBody>
      </p:sp>
      <p:sp>
        <p:nvSpPr>
          <p:cNvPr id="185" name="Биоэссенция улучшает природные защитные механизмы кожи, помогает справиться…"/>
          <p:cNvSpPr txBox="1"/>
          <p:nvPr/>
        </p:nvSpPr>
        <p:spPr>
          <a:xfrm>
            <a:off x="611558" y="2026617"/>
            <a:ext cx="3600405" cy="160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Биоэссенция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улучшает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природные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защитные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механизмы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помогает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справиться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с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куперозом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гиперпигментацией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Успокаивает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улучшает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регенерацию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раздражение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сухость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Насыщает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витаминами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выравнивает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ее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тон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делает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лицо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более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гладким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нежным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86" name="• выравнивает тон…"/>
          <p:cNvSpPr txBox="1"/>
          <p:nvPr/>
        </p:nvSpPr>
        <p:spPr>
          <a:xfrm>
            <a:off x="611557" y="3772346"/>
            <a:ext cx="4104461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выравнивает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тон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снимает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покраснения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укрепляет, обновляет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кожу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Состав: эссенции шелковицы, авокадо, малины, кокоса, черного чая, шпината, куркумы, петрушки, семян моркови, шлемника байкальского."/>
          <p:cNvSpPr txBox="1"/>
          <p:nvPr/>
        </p:nvSpPr>
        <p:spPr>
          <a:xfrm>
            <a:off x="4006113" y="4777108"/>
            <a:ext cx="4686950" cy="1969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Шелковица — мягко и эффективно осветляет кожу.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Авокадо — улучшает защитные функции кожи, питает и омолаживает.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Малина — уменьшает морщины, сухость, омолаживает.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Кокос — увлажняет, смягчает, успокаивает раздраженную и чувствительную кожу.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Чай черный — тонизирует, борется с воспалениями.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Шпинат — насыщает витаминами и улучшает защитные функции кожи.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Куркума — антиоксидант, снимает раздражения, выравнивает и омолаживает кожу.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Петрушка — отбеливает, уменьшает раздражение, воспаление и шелушение.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Семена моркови — мощный антиоксидант и антисептик, заживляет.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Шлемник — антисептик, антиоксидант, против воспалений.</a:t>
            </a:r>
          </a:p>
          <a:p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Line"/>
          <p:cNvSpPr/>
          <p:nvPr/>
        </p:nvSpPr>
        <p:spPr>
          <a:xfrm>
            <a:off x="648802" y="4752532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2706_1.jpg" descr="IMG_20180528_092706_1.jpg">
            <a:extLst>
              <a:ext uri="{FF2B5EF4-FFF2-40B4-BE49-F238E27FC236}">
                <a16:creationId xmlns="" xmlns:a16="http://schemas.microsoft.com/office/drawing/2014/main" id="{60514340-D1B8-4BB4-BF72-ED02D343C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9040" y="2141911"/>
            <a:ext cx="4560586" cy="224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ЧИСТОТА И СВЕЖЕСТЬ…"/>
          <p:cNvSpPr txBox="1"/>
          <p:nvPr/>
        </p:nvSpPr>
        <p:spPr>
          <a:xfrm>
            <a:off x="611557" y="983055"/>
            <a:ext cx="5616630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ЧИСТОТА И СВЕЖЕСТЬ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проблемной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кожи</a:t>
            </a:r>
            <a:endParaRPr sz="28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Биоэссенция возвращает проблемной коже свежесть и спокойствие. Нормализует обменные процессы и работу сальных желез, выводит из клеток токсины, уменьшает воспаление, сухость и раздражение. Выравнивает тон и рельеф кожи, восстанав-ливает и тонизирует ее."/>
          <p:cNvSpPr txBox="1"/>
          <p:nvPr/>
        </p:nvSpPr>
        <p:spPr>
          <a:xfrm>
            <a:off x="611558" y="2071908"/>
            <a:ext cx="3600405" cy="160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/>
            </a:pPr>
            <a:r>
              <a:rPr sz="1400" dirty="0" err="1"/>
              <a:t>Биоэссенция</a:t>
            </a:r>
            <a:r>
              <a:rPr sz="1400" dirty="0"/>
              <a:t> </a:t>
            </a:r>
            <a:r>
              <a:rPr sz="1400" dirty="0" err="1"/>
              <a:t>возвращает</a:t>
            </a:r>
            <a:r>
              <a:rPr sz="1400" dirty="0"/>
              <a:t> </a:t>
            </a:r>
            <a:r>
              <a:rPr sz="1400" dirty="0" err="1"/>
              <a:t>проблемной</a:t>
            </a:r>
            <a:r>
              <a:rPr sz="1400" dirty="0"/>
              <a:t> </a:t>
            </a:r>
            <a:r>
              <a:rPr sz="1400" dirty="0" err="1"/>
              <a:t>коже</a:t>
            </a:r>
            <a:r>
              <a:rPr sz="1400" dirty="0"/>
              <a:t> </a:t>
            </a:r>
            <a:r>
              <a:rPr sz="1400" dirty="0" err="1"/>
              <a:t>свежесть</a:t>
            </a:r>
            <a:r>
              <a:rPr sz="1400" dirty="0"/>
              <a:t> и </a:t>
            </a:r>
            <a:r>
              <a:rPr sz="1400" dirty="0" err="1"/>
              <a:t>спокойствие</a:t>
            </a:r>
            <a:r>
              <a:rPr sz="1400" dirty="0"/>
              <a:t>. </a:t>
            </a:r>
            <a:r>
              <a:rPr sz="1400" b="1" dirty="0" err="1"/>
              <a:t>Нормализует</a:t>
            </a:r>
            <a:r>
              <a:rPr sz="1400" b="1" dirty="0"/>
              <a:t> </a:t>
            </a:r>
            <a:r>
              <a:rPr sz="1400" dirty="0" err="1"/>
              <a:t>обменные</a:t>
            </a:r>
            <a:r>
              <a:rPr sz="1400" dirty="0"/>
              <a:t> </a:t>
            </a:r>
            <a:r>
              <a:rPr sz="1400" dirty="0" err="1"/>
              <a:t>процессы</a:t>
            </a:r>
            <a:r>
              <a:rPr sz="1400" dirty="0"/>
              <a:t> и </a:t>
            </a:r>
            <a:r>
              <a:rPr sz="1400" b="1" dirty="0" err="1"/>
              <a:t>работу</a:t>
            </a:r>
            <a:r>
              <a:rPr sz="1400" b="1" dirty="0"/>
              <a:t> </a:t>
            </a:r>
            <a:r>
              <a:rPr sz="1400" b="1" dirty="0" err="1"/>
              <a:t>сальных</a:t>
            </a:r>
            <a:r>
              <a:rPr sz="1400" b="1" dirty="0"/>
              <a:t> </a:t>
            </a:r>
            <a:r>
              <a:rPr sz="1400" b="1" dirty="0" err="1"/>
              <a:t>желез</a:t>
            </a:r>
            <a:r>
              <a:rPr sz="1400" dirty="0"/>
              <a:t>, </a:t>
            </a:r>
            <a:r>
              <a:rPr sz="1400" b="1" dirty="0" err="1"/>
              <a:t>выводит</a:t>
            </a:r>
            <a:r>
              <a:rPr sz="1400" dirty="0"/>
              <a:t> из </a:t>
            </a:r>
            <a:r>
              <a:rPr sz="1400" dirty="0" err="1"/>
              <a:t>клеток</a:t>
            </a:r>
            <a:r>
              <a:rPr sz="1400" dirty="0"/>
              <a:t> </a:t>
            </a:r>
            <a:r>
              <a:rPr sz="1400" b="1" dirty="0" err="1"/>
              <a:t>токсины</a:t>
            </a:r>
            <a:r>
              <a:rPr sz="1400" dirty="0"/>
              <a:t>, </a:t>
            </a:r>
            <a:r>
              <a:rPr sz="1400" b="1" dirty="0" err="1"/>
              <a:t>уменьшает</a:t>
            </a:r>
            <a:r>
              <a:rPr sz="1400" b="1" dirty="0"/>
              <a:t> </a:t>
            </a:r>
            <a:r>
              <a:rPr sz="1400" b="1" dirty="0" err="1"/>
              <a:t>воспаление</a:t>
            </a:r>
            <a:r>
              <a:rPr sz="1400" b="1" dirty="0"/>
              <a:t>, </a:t>
            </a:r>
            <a:r>
              <a:rPr sz="1400" b="1" dirty="0" err="1"/>
              <a:t>сухость</a:t>
            </a:r>
            <a:r>
              <a:rPr sz="1400" b="1" dirty="0"/>
              <a:t> и </a:t>
            </a:r>
            <a:r>
              <a:rPr sz="1400" b="1" dirty="0" err="1"/>
              <a:t>раздражение</a:t>
            </a:r>
            <a:r>
              <a:rPr sz="1400" dirty="0"/>
              <a:t>. </a:t>
            </a:r>
            <a:r>
              <a:rPr sz="1400" dirty="0" err="1"/>
              <a:t>Выравнивает</a:t>
            </a:r>
            <a:r>
              <a:rPr sz="1400" dirty="0"/>
              <a:t> </a:t>
            </a:r>
            <a:r>
              <a:rPr sz="1400" dirty="0" err="1"/>
              <a:t>тон</a:t>
            </a:r>
            <a:r>
              <a:rPr sz="1400" dirty="0"/>
              <a:t> и </a:t>
            </a:r>
            <a:r>
              <a:rPr sz="1400" dirty="0" err="1"/>
              <a:t>рельеф</a:t>
            </a:r>
            <a:r>
              <a:rPr sz="1400" dirty="0"/>
              <a:t> </a:t>
            </a:r>
            <a:r>
              <a:rPr sz="1400" dirty="0" err="1"/>
              <a:t>кожи</a:t>
            </a:r>
            <a:r>
              <a:rPr sz="1400" dirty="0"/>
              <a:t>, </a:t>
            </a:r>
            <a:r>
              <a:rPr sz="1400" dirty="0" err="1"/>
              <a:t>восстанавливает</a:t>
            </a:r>
            <a:r>
              <a:rPr sz="1400" dirty="0"/>
              <a:t> и </a:t>
            </a:r>
            <a:r>
              <a:rPr sz="1400" dirty="0" err="1"/>
              <a:t>тонизирует</a:t>
            </a:r>
            <a:r>
              <a:rPr sz="1400" dirty="0"/>
              <a:t> </a:t>
            </a:r>
            <a:r>
              <a:rPr sz="1400" dirty="0" err="1"/>
              <a:t>ее</a:t>
            </a:r>
            <a:r>
              <a:rPr sz="1400" dirty="0"/>
              <a:t>. </a:t>
            </a:r>
          </a:p>
        </p:txBody>
      </p:sp>
      <p:sp>
        <p:nvSpPr>
          <p:cNvPr id="194" name="• оказывает детокс-эффект…"/>
          <p:cNvSpPr txBox="1"/>
          <p:nvPr/>
        </p:nvSpPr>
        <p:spPr>
          <a:xfrm>
            <a:off x="586505" y="3802212"/>
            <a:ext cx="4104461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оказывает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детокс-эффект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воспаление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восстанавливает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Состав: эссенции рисовых отрубей, мха и торфа сфагнума, кипрея, фенхеля, фиалки, таволги, коры белой ивы, ромашки, кардамона."/>
          <p:cNvSpPr txBox="1"/>
          <p:nvPr/>
        </p:nvSpPr>
        <p:spPr>
          <a:xfrm>
            <a:off x="4182011" y="4808282"/>
            <a:ext cx="4745037" cy="195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Рисовые отруби — смягчает, успокаивает, увлажняет, защищает.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Сфагнум мох — антисептическое, противомикробное действие.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Сфагнум торф — успокаивает, снимает воспаления и дискомфорт, борется с 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акне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Кипрей — антиоксидант, снимает воспаления, обновляет и оздоравливает кожу.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Фенхель — успокаивает чувствительную кожу, снимает воспаление, детокс.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Фиалка — увлажняет, снимает воспаления.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Таволга — противовоспалительное, ранозаживляющее действие.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Ива белая —противовоспалительное, анти-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акне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отшелушивает, выравнивает.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Ромашка — успокаивает, смягчает, снимает воспаление и раздражение. 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Мощный антисептик, нейтрализует действие аллергенов.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Кардамон — анти-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акне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нормализующее, противовоспалительное.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Line"/>
          <p:cNvSpPr/>
          <p:nvPr/>
        </p:nvSpPr>
        <p:spPr>
          <a:xfrm>
            <a:off x="648802" y="4789022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2118_1.jpg" descr="IMG_20180528_092118_1.jpg">
            <a:extLst>
              <a:ext uri="{FF2B5EF4-FFF2-40B4-BE49-F238E27FC236}">
                <a16:creationId xmlns="" xmlns:a16="http://schemas.microsoft.com/office/drawing/2014/main" id="{0B923864-12B8-40BA-A97E-D629FA390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26883" y="2049718"/>
            <a:ext cx="4455291" cy="2249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C4C846-8572-4D29-B8CE-608C53EC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70" y="1161480"/>
            <a:ext cx="6315740" cy="758927"/>
          </a:xfrm>
        </p:spPr>
        <p:txBody>
          <a:bodyPr>
            <a:normAutofit/>
          </a:bodyPr>
          <a:lstStyle/>
          <a:p>
            <a:pPr algn="l" hangingPunct="0">
              <a:lnSpc>
                <a:spcPts val="2500"/>
              </a:lnSpc>
            </a:pPr>
            <a:r>
              <a:rPr lang="ru-RU" sz="2800" dirty="0">
                <a:solidFill>
                  <a:srgbClr val="92D050"/>
                </a:solidFill>
                <a:sym typeface="Helvetica"/>
              </a:rPr>
              <a:t>ПРИМЕНЕНИЕ БИОЭССЕНЦИЙ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526D1A-B10D-463A-A517-E6F31528435D}"/>
              </a:ext>
            </a:extLst>
          </p:cNvPr>
          <p:cNvSpPr txBox="1"/>
          <p:nvPr/>
        </p:nvSpPr>
        <p:spPr>
          <a:xfrm>
            <a:off x="5066148" y="2464733"/>
            <a:ext cx="3466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Применять как самостоятельное средство, наносить под кремовые маски, добавлять в кремы.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Применять по потребности или курсом от 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до 14 дней.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9C081A-406C-4C7E-9DA4-0E7A028086B9}"/>
              </a:ext>
            </a:extLst>
          </p:cNvPr>
          <p:cNvSpPr txBox="1"/>
          <p:nvPr/>
        </p:nvSpPr>
        <p:spPr>
          <a:xfrm>
            <a:off x="5066149" y="3631605"/>
            <a:ext cx="3466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Небольшое количество средства нанести на кожу, деликатно вбить подушечками пальцев до полного впитывания.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Смешать с порцией крема, подходящего по типу кожи. Нанести по массажным линиям.</a:t>
            </a:r>
          </a:p>
          <a:p>
            <a:pPr algn="just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В качестве маски нанести на очищенную кожу лица толстым слоем, время аппликации от 15 минут до 2 часов. Остатки промокнуть салфеткой.</a:t>
            </a:r>
          </a:p>
        </p:txBody>
      </p:sp>
      <p:pic>
        <p:nvPicPr>
          <p:cNvPr id="10" name="image3.png" descr="image3.png">
            <a:extLst>
              <a:ext uri="{FF2B5EF4-FFF2-40B4-BE49-F238E27FC236}">
                <a16:creationId xmlns="" xmlns:a16="http://schemas.microsoft.com/office/drawing/2014/main" id="{622EB65B-D587-4958-A8E5-B0A3862C6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269E693-CC02-4778-9CFF-E66122BAB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7" y="2464733"/>
            <a:ext cx="4265243" cy="255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67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БИОЭССЕНЦИИ ДЛЯ КОЖИ"/>
          <p:cNvSpPr txBox="1"/>
          <p:nvPr/>
        </p:nvSpPr>
        <p:spPr>
          <a:xfrm>
            <a:off x="899590" y="1340766"/>
            <a:ext cx="4798970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 b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C27C83"/>
                </a:solidFill>
              </a:rPr>
              <a:t>БИОЭССЕНЦИИ ДЛЯ КОЖИ</a:t>
            </a:r>
          </a:p>
        </p:txBody>
      </p:sp>
      <p:sp>
        <p:nvSpPr>
          <p:cNvPr id="201" name="Натуральные…"/>
          <p:cNvSpPr txBox="1"/>
          <p:nvPr/>
        </p:nvSpPr>
        <p:spPr>
          <a:xfrm>
            <a:off x="899591" y="2723436"/>
            <a:ext cx="2578652" cy="157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sz="32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Натуральные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r>
              <a:rPr sz="32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Свежие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r>
              <a:rPr sz="3200" b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Эффективные</a:t>
            </a:r>
          </a:p>
        </p:txBody>
      </p:sp>
      <p:pic>
        <p:nvPicPr>
          <p:cNvPr id="202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4685" y="1628799"/>
            <a:ext cx="2541468" cy="52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977334" y="962629"/>
            <a:ext cx="1921769" cy="288035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2000" dirty="0"/>
              <a:t>ПРИМЕНЕНИЕ</a:t>
            </a:r>
            <a:endParaRPr sz="2000" dirty="0"/>
          </a:p>
        </p:txBody>
      </p:sp>
      <p:pic>
        <p:nvPicPr>
          <p:cNvPr id="130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272" y="548679"/>
            <a:ext cx="1512171" cy="75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2518" y="1631569"/>
            <a:ext cx="2540120" cy="522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Экстракция с помощью СО2 — щадящий  способ производства наиболее концентрированных растительных экстрактов с сохранением максимума полезных свойств. Сверхкритический углекислый газ физиологически безопасен, он лучше проникает в растительное сырье, поглощает и доставляет содержащиеся в нем вещества.…"/>
          <p:cNvSpPr txBox="1"/>
          <p:nvPr/>
        </p:nvSpPr>
        <p:spPr>
          <a:xfrm>
            <a:off x="884908" y="1831819"/>
            <a:ext cx="5340528" cy="130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sz="1300" dirty="0"/>
          </a:p>
          <a:p>
            <a:pPr>
              <a:defRPr sz="1600"/>
            </a:pPr>
            <a:endParaRPr sz="18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E3BD2F4-9C25-4684-B048-92587B95AD94}"/>
              </a:ext>
            </a:extLst>
          </p:cNvPr>
          <p:cNvSpPr/>
          <p:nvPr/>
        </p:nvSpPr>
        <p:spPr>
          <a:xfrm>
            <a:off x="637826" y="2062647"/>
            <a:ext cx="5138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Применять как самостоятельное средство, наносить </a:t>
            </a:r>
          </a:p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тонким слоем под маски, добавлять в крема.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Курс применения 10-14 дней.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Вскрытую ампулу хранить в холодильнике до 7 дней.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96A2DB-C348-4792-90FC-5AEF0D33626B}"/>
              </a:ext>
            </a:extLst>
          </p:cNvPr>
          <p:cNvSpPr txBox="1"/>
          <p:nvPr/>
        </p:nvSpPr>
        <p:spPr>
          <a:xfrm>
            <a:off x="637826" y="3296028"/>
            <a:ext cx="5259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Небольшое количество эссенции нанести на кожу, </a:t>
            </a:r>
          </a:p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деликатно вбить подушечками пальцев до полного </a:t>
            </a:r>
          </a:p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впитывания.</a:t>
            </a:r>
          </a:p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Смешать с порцией крема, подходящего по типу кожи. </a:t>
            </a:r>
          </a:p>
          <a:p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Нанести по массажным линиям.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EFD6538-8569-4E2D-81CD-E640129DF9A5}"/>
              </a:ext>
            </a:extLst>
          </p:cNvPr>
          <p:cNvSpPr txBox="1"/>
          <p:nvPr/>
        </p:nvSpPr>
        <p:spPr>
          <a:xfrm>
            <a:off x="637827" y="5069815"/>
            <a:ext cx="5138598" cy="1107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just"/>
            <a:r>
              <a:rPr lang="ru-RU" sz="1600" i="1" dirty="0">
                <a:solidFill>
                  <a:srgbClr val="7DCE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Кожа воспринимает такие эссенции как родственные, что позволяет им проникать в глубокие слои кожи. </a:t>
            </a:r>
          </a:p>
          <a:p>
            <a:pPr algn="just"/>
            <a:r>
              <a:rPr lang="ru-RU" sz="1600" i="1" dirty="0">
                <a:solidFill>
                  <a:srgbClr val="7DCE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счет этого обеспечивается заметный эффект при деликатном воздействии</a:t>
            </a:r>
            <a:r>
              <a:rPr lang="ru-RU" sz="1500" i="1" dirty="0">
                <a:solidFill>
                  <a:srgbClr val="7DCE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ru-RU" sz="15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52903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8685" y="1628799"/>
            <a:ext cx="2541468" cy="52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548679"/>
            <a:ext cx="1512171" cy="75608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НОВОЕ РЕШЕНИЕ В КОСМЕТОЛОГИИ –…"/>
          <p:cNvSpPr txBox="1"/>
          <p:nvPr/>
        </p:nvSpPr>
        <p:spPr>
          <a:xfrm>
            <a:off x="823717" y="596882"/>
            <a:ext cx="5616630" cy="721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400"/>
              </a:lnSpc>
            </a:pPr>
            <a:r>
              <a:rPr sz="24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НОВОЕ РЕШЕНИЕ В КОСМЕТОЛОГИИ –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400"/>
              </a:lnSpc>
            </a:pPr>
            <a:r>
              <a:rPr sz="2400" b="1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БИОЭССЕНЦИИ ДЛЯ КОЖИ!</a:t>
            </a:r>
          </a:p>
        </p:txBody>
      </p:sp>
      <p:sp>
        <p:nvSpPr>
          <p:cNvPr id="114" name="Line"/>
          <p:cNvSpPr/>
          <p:nvPr/>
        </p:nvSpPr>
        <p:spPr>
          <a:xfrm flipH="1">
            <a:off x="755575" y="655414"/>
            <a:ext cx="5" cy="531121"/>
          </a:xfrm>
          <a:prstGeom prst="line">
            <a:avLst/>
          </a:prstGeom>
          <a:ln w="28575">
            <a:solidFill>
              <a:srgbClr val="C27C83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sp>
        <p:nvSpPr>
          <p:cNvPr id="115" name="Rectangle"/>
          <p:cNvSpPr/>
          <p:nvPr/>
        </p:nvSpPr>
        <p:spPr>
          <a:xfrm>
            <a:off x="-3" y="2060213"/>
            <a:ext cx="4492632" cy="288034"/>
          </a:xfrm>
          <a:prstGeom prst="rect">
            <a:avLst/>
          </a:prstGeom>
          <a:solidFill>
            <a:srgbClr val="C27C8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" name="Больше, чем просто сыворотки!"/>
          <p:cNvSpPr txBox="1"/>
          <p:nvPr/>
        </p:nvSpPr>
        <p:spPr>
          <a:xfrm>
            <a:off x="827582" y="1988840"/>
            <a:ext cx="355198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</a:rPr>
              <a:t>Больше</a:t>
            </a:r>
            <a:r>
              <a:rPr sz="2000" dirty="0">
                <a:solidFill>
                  <a:srgbClr val="FFFFFF"/>
                </a:solidFill>
              </a:rPr>
              <a:t>, </a:t>
            </a:r>
            <a:r>
              <a:rPr sz="2000" dirty="0" err="1">
                <a:solidFill>
                  <a:srgbClr val="FFFFFF"/>
                </a:solidFill>
              </a:rPr>
              <a:t>чем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просто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сыворотки</a:t>
            </a:r>
            <a:r>
              <a:rPr sz="20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117" name="Чистейшие эссенции по своему молекулярному…"/>
          <p:cNvSpPr txBox="1"/>
          <p:nvPr/>
        </p:nvSpPr>
        <p:spPr>
          <a:xfrm>
            <a:off x="823717" y="3041765"/>
            <a:ext cx="5184582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Чистейшие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эссенции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своему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молекулярному</a:t>
            </a:r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составу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полностью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соответствуют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живым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растениям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отдавая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коже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100%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полезных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веществ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Можно добавлять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вашу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любимую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косметику</a:t>
            </a:r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или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использовать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в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чистом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dirty="0" err="1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виде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endParaRPr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defRPr b="1"/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УНИКАЛЬНЫЙ КОСМЕТИЧЕСКИЙ ПРОДУКТ</a:t>
            </a:r>
          </a:p>
          <a:p>
            <a:pPr>
              <a:defRPr b="1"/>
            </a:pPr>
            <a:r>
              <a:rPr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НЕ ИМЕЕТ АНАЛОГОВ У ДРУГИХ БРЕНДОВ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955507" y="4774811"/>
            <a:ext cx="4848439" cy="32506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0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548679"/>
            <a:ext cx="1512171" cy="75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6379" y="1631569"/>
            <a:ext cx="2540120" cy="522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Уникальная технология сверхкритической…"/>
          <p:cNvSpPr txBox="1"/>
          <p:nvPr/>
        </p:nvSpPr>
        <p:spPr>
          <a:xfrm>
            <a:off x="1043605" y="1627053"/>
            <a:ext cx="518458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endParaRPr sz="2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100% натуральные"/>
          <p:cNvSpPr txBox="1"/>
          <p:nvPr/>
        </p:nvSpPr>
        <p:spPr>
          <a:xfrm>
            <a:off x="942980" y="4698572"/>
            <a:ext cx="484843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</a:rPr>
              <a:t>100% </a:t>
            </a:r>
            <a:r>
              <a:rPr sz="2000" dirty="0" err="1">
                <a:solidFill>
                  <a:srgbClr val="FFFFFF"/>
                </a:solidFill>
              </a:rPr>
              <a:t>натуральные</a:t>
            </a:r>
            <a:r>
              <a:rPr lang="ru-RU" sz="2000" dirty="0">
                <a:solidFill>
                  <a:srgbClr val="FFFFFF"/>
                </a:solidFill>
              </a:rPr>
              <a:t> органические экстракты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24" name="Rectangle"/>
          <p:cNvSpPr/>
          <p:nvPr/>
        </p:nvSpPr>
        <p:spPr>
          <a:xfrm>
            <a:off x="980559" y="4231916"/>
            <a:ext cx="4848439" cy="29848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5" name="Молекулярный двойник живых растений"/>
          <p:cNvSpPr txBox="1"/>
          <p:nvPr/>
        </p:nvSpPr>
        <p:spPr>
          <a:xfrm>
            <a:off x="958106" y="4146295"/>
            <a:ext cx="4563276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Молекулярный</a:t>
            </a:r>
            <a:r>
              <a:rPr dirty="0"/>
              <a:t> </a:t>
            </a:r>
            <a:r>
              <a:rPr dirty="0" err="1"/>
              <a:t>двойник</a:t>
            </a:r>
            <a:r>
              <a:rPr dirty="0"/>
              <a:t> </a:t>
            </a:r>
            <a:r>
              <a:rPr dirty="0" err="1"/>
              <a:t>живых</a:t>
            </a:r>
            <a:r>
              <a:rPr dirty="0"/>
              <a:t> </a:t>
            </a:r>
            <a:r>
              <a:rPr dirty="0" err="1"/>
              <a:t>растений</a:t>
            </a:r>
            <a:endParaRPr dirty="0"/>
          </a:p>
        </p:txBody>
      </p:sp>
      <p:sp>
        <p:nvSpPr>
          <p:cNvPr id="126" name="Rectangle"/>
          <p:cNvSpPr/>
          <p:nvPr/>
        </p:nvSpPr>
        <p:spPr>
          <a:xfrm>
            <a:off x="955507" y="5373340"/>
            <a:ext cx="2232026" cy="288035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Подходят веганам"/>
          <p:cNvSpPr txBox="1"/>
          <p:nvPr/>
        </p:nvSpPr>
        <p:spPr>
          <a:xfrm>
            <a:off x="955507" y="5299800"/>
            <a:ext cx="206928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</a:rPr>
              <a:t>Подходят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веганам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F82A1D7-5E0D-4B0C-86E2-F386FD4929AB}"/>
              </a:ext>
            </a:extLst>
          </p:cNvPr>
          <p:cNvSpPr/>
          <p:nvPr/>
        </p:nvSpPr>
        <p:spPr>
          <a:xfrm>
            <a:off x="958106" y="1607694"/>
            <a:ext cx="54051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600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Сверхкритические СО2 экстракты:</a:t>
            </a:r>
          </a:p>
          <a:p>
            <a:pPr lvl="0">
              <a:defRPr sz="1600"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 своему составу являются абсолютными копиями натурального сырья;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содержат в высоких концентрациях все группы биоактивных соединений растительного сырья.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 содержат даже следовых количеств растворителя и неорганических солей;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без примесей токсических и тяжелых металлов;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обладают микробиологической чистотой;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 склонны к окислению;</a:t>
            </a:r>
          </a:p>
          <a:p>
            <a:pPr lvl="0">
              <a:defRPr sz="1600">
                <a:solidFill>
                  <a:srgbClr val="7DCE1D"/>
                </a:solidFill>
              </a:defRPr>
            </a:pPr>
            <a:r>
              <a:rPr lang="ru-RU" sz="1400" dirty="0">
                <a:solidFill>
                  <a:srgbClr val="7DCE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dirty="0">
              <a:solidFill>
                <a:srgbClr val="80808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95BC5A-247E-4F20-AA91-FDE8A204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5" y="938502"/>
            <a:ext cx="3803968" cy="36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9251FC-A45D-4548-98EF-40A5E4B97835}"/>
              </a:ext>
            </a:extLst>
          </p:cNvPr>
          <p:cNvSpPr txBox="1"/>
          <p:nvPr/>
        </p:nvSpPr>
        <p:spPr>
          <a:xfrm>
            <a:off x="1079894" y="926722"/>
            <a:ext cx="297613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FFFFFF"/>
                </a:solidFill>
                <a:latin typeface="Calibri"/>
                <a:cs typeface="Calibri"/>
              </a:rPr>
              <a:t>СВОЙСТВА БИОЭССЕНЦИЙ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977334" y="962629"/>
            <a:ext cx="1921769" cy="288035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30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548679"/>
            <a:ext cx="1512171" cy="75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6379" y="1631569"/>
            <a:ext cx="2540120" cy="522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Экстракция с помощью СО2 — щадящий  способ производства наиболее концентрированных растительных экстрактов с сохранением максимума полезных свойств. Сверхкритический углекислый газ физиологически безопасен, он лучше проникает в растительное сырье, поглощает и доставляет содержащиеся в нем вещества.…"/>
          <p:cNvSpPr txBox="1"/>
          <p:nvPr/>
        </p:nvSpPr>
        <p:spPr>
          <a:xfrm>
            <a:off x="884908" y="1831819"/>
            <a:ext cx="5340528" cy="475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Сверхкритическая э</a:t>
            </a:r>
            <a:r>
              <a:rPr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кстракция</a:t>
            </a:r>
            <a:r>
              <a:rPr sz="1600" b="1" dirty="0"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помощью</a:t>
            </a:r>
            <a:r>
              <a:rPr sz="1600" b="1" dirty="0">
                <a:latin typeface="Calibri" panose="020F0502020204030204" pitchFamily="34" charset="0"/>
                <a:cs typeface="Calibri" panose="020F0502020204030204" pitchFamily="34" charset="0"/>
              </a:rPr>
              <a:t> СО2 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щадящий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способ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производства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наиболее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концентрированных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растительных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экстрактов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с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сохранением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максимума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биоактивных компонентов и их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полезных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свойств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r>
              <a:rPr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Сверхкритический</a:t>
            </a:r>
            <a:r>
              <a:rPr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углекислый</a:t>
            </a:r>
            <a:r>
              <a:rPr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газ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– растворитель с уникальными свойствами: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sz="1600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 sz="1600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нетоксичен, химически инертен и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физиологически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безопасен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хорошо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проникает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растительное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сырье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поглощает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доставляет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содержащиеся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нем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вещества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обеспечивает извлечение полного комплекса биоактивных веществ из сырья в неизменном виде;</a:t>
            </a:r>
          </a:p>
          <a:p>
            <a:pPr marL="171450" indent="-171450">
              <a:buFont typeface="Arial" panose="020B0604020202020204" pitchFamily="34" charset="0"/>
              <a:buChar char="•"/>
              <a:defRPr sz="1600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сохраняет всю полноту целебных свойств растения.</a:t>
            </a:r>
            <a:r>
              <a:rPr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 sz="1600"/>
            </a:pPr>
            <a:endParaRPr sz="1300" dirty="0"/>
          </a:p>
          <a:p>
            <a:pPr>
              <a:defRPr sz="1600"/>
            </a:pPr>
            <a:endParaRPr sz="18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О ТЕХНОЛОГИИ"/>
          <p:cNvSpPr txBox="1"/>
          <p:nvPr/>
        </p:nvSpPr>
        <p:spPr>
          <a:xfrm>
            <a:off x="977334" y="908529"/>
            <a:ext cx="1787880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</a:rPr>
              <a:t>О ТЕХНОЛОГИИ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955507" y="4774811"/>
            <a:ext cx="4848439" cy="32506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0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548679"/>
            <a:ext cx="1512171" cy="756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96379" y="1631569"/>
            <a:ext cx="2540120" cy="522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Уникальная технология сверхкритической…"/>
          <p:cNvSpPr txBox="1"/>
          <p:nvPr/>
        </p:nvSpPr>
        <p:spPr>
          <a:xfrm>
            <a:off x="1043605" y="1627053"/>
            <a:ext cx="518458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endParaRPr sz="2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100% натуральные"/>
          <p:cNvSpPr txBox="1"/>
          <p:nvPr/>
        </p:nvSpPr>
        <p:spPr>
          <a:xfrm>
            <a:off x="942980" y="4698572"/>
            <a:ext cx="484843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</a:rPr>
              <a:t>100% </a:t>
            </a:r>
            <a:r>
              <a:rPr sz="2000" dirty="0" err="1">
                <a:solidFill>
                  <a:srgbClr val="FFFFFF"/>
                </a:solidFill>
              </a:rPr>
              <a:t>натуральные</a:t>
            </a:r>
            <a:r>
              <a:rPr lang="ru-RU" sz="2000" dirty="0">
                <a:solidFill>
                  <a:srgbClr val="FFFFFF"/>
                </a:solidFill>
              </a:rPr>
              <a:t> органические экстракты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24" name="Rectangle"/>
          <p:cNvSpPr/>
          <p:nvPr/>
        </p:nvSpPr>
        <p:spPr>
          <a:xfrm>
            <a:off x="980559" y="4231916"/>
            <a:ext cx="4848439" cy="29848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5" name="Молекулярный двойник живых растений"/>
          <p:cNvSpPr txBox="1"/>
          <p:nvPr/>
        </p:nvSpPr>
        <p:spPr>
          <a:xfrm>
            <a:off x="958106" y="4146295"/>
            <a:ext cx="4563276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Молекулярный</a:t>
            </a:r>
            <a:r>
              <a:rPr dirty="0"/>
              <a:t> </a:t>
            </a:r>
            <a:r>
              <a:rPr dirty="0" err="1"/>
              <a:t>двойник</a:t>
            </a:r>
            <a:r>
              <a:rPr dirty="0"/>
              <a:t> </a:t>
            </a:r>
            <a:r>
              <a:rPr dirty="0" err="1"/>
              <a:t>живых</a:t>
            </a:r>
            <a:r>
              <a:rPr dirty="0"/>
              <a:t> </a:t>
            </a:r>
            <a:r>
              <a:rPr dirty="0" err="1"/>
              <a:t>растений</a:t>
            </a:r>
            <a:endParaRPr dirty="0"/>
          </a:p>
        </p:txBody>
      </p:sp>
      <p:sp>
        <p:nvSpPr>
          <p:cNvPr id="126" name="Rectangle"/>
          <p:cNvSpPr/>
          <p:nvPr/>
        </p:nvSpPr>
        <p:spPr>
          <a:xfrm>
            <a:off x="955507" y="5373340"/>
            <a:ext cx="2232026" cy="288035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Подходят веганам"/>
          <p:cNvSpPr txBox="1"/>
          <p:nvPr/>
        </p:nvSpPr>
        <p:spPr>
          <a:xfrm>
            <a:off x="955507" y="5299800"/>
            <a:ext cx="206928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FFFFFF"/>
                </a:solidFill>
              </a:rPr>
              <a:t>Подходят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веганам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F82A1D7-5E0D-4B0C-86E2-F386FD4929AB}"/>
              </a:ext>
            </a:extLst>
          </p:cNvPr>
          <p:cNvSpPr/>
          <p:nvPr/>
        </p:nvSpPr>
        <p:spPr>
          <a:xfrm>
            <a:off x="958106" y="1607694"/>
            <a:ext cx="54051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600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Сверхкритические СО2 экстракты:</a:t>
            </a:r>
          </a:p>
          <a:p>
            <a:pPr lvl="0">
              <a:defRPr sz="1600"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 своему составу являются абсолютными копиями натурального сырья;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 содержат даже следовых количеств растворителя и неорганических солей;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без примесей токсических и тяжелых металлов;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обладают микробиологической чистотой;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 склонны к окислению;</a:t>
            </a:r>
          </a:p>
          <a:p>
            <a:pPr marL="171450" lvl="0" indent="-171450">
              <a:buFont typeface="Wingdings" panose="05000000000000000000" pitchFamily="2" charset="2"/>
              <a:buChar char="ü"/>
              <a:defRPr sz="1600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содержат в высоких концентрациях все группы биоактивных соединений растительного сырья.</a:t>
            </a:r>
          </a:p>
          <a:p>
            <a:pPr lvl="0">
              <a:defRPr sz="1600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 sz="1600">
                <a:solidFill>
                  <a:srgbClr val="7DCE1D"/>
                </a:solidFill>
              </a:defRPr>
            </a:pPr>
            <a:r>
              <a:rPr lang="ru-RU" sz="1400" dirty="0">
                <a:solidFill>
                  <a:srgbClr val="7DCE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dirty="0">
              <a:solidFill>
                <a:srgbClr val="80808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95BC5A-247E-4F20-AA91-FDE8A204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5" y="938502"/>
            <a:ext cx="3803968" cy="36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9251FC-A45D-4548-98EF-40A5E4B97835}"/>
              </a:ext>
            </a:extLst>
          </p:cNvPr>
          <p:cNvSpPr txBox="1"/>
          <p:nvPr/>
        </p:nvSpPr>
        <p:spPr>
          <a:xfrm>
            <a:off x="1079894" y="926722"/>
            <a:ext cx="2976132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FFFFFF"/>
                </a:solidFill>
                <a:latin typeface="Calibri"/>
                <a:cs typeface="Calibri"/>
              </a:rPr>
              <a:t>СВОЙСТВА БИОЭССЕНЦИЙ</a:t>
            </a:r>
          </a:p>
        </p:txBody>
      </p:sp>
    </p:spTree>
    <p:extLst>
      <p:ext uri="{BB962C8B-B14F-4D97-AF65-F5344CB8AC3E}">
        <p14:creationId xmlns:p14="http://schemas.microsoft.com/office/powerpoint/2010/main" val="42211017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ПРИРОДНЫЙ ФИЛЬТР…"/>
          <p:cNvSpPr txBox="1"/>
          <p:nvPr/>
        </p:nvSpPr>
        <p:spPr>
          <a:xfrm>
            <a:off x="611558" y="983055"/>
            <a:ext cx="4572005" cy="78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600"/>
              </a:lnSpc>
            </a:pP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ПРИРОДНЫЙ ФИЛЬТР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600"/>
              </a:lnSpc>
            </a:pP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загрязнений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пыли</a:t>
            </a:r>
            <a:endParaRPr sz="28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Биоэссенция нейтрализует негативное воздействие загрязняющих веществ, успокаивает и смягчает чувствительную кожу, уменьшает воспаления и раздраже-ния, укрепляет и тонизирует. Обеспечивает коже комфорт на весь день."/>
          <p:cNvSpPr txBox="1"/>
          <p:nvPr/>
        </p:nvSpPr>
        <p:spPr>
          <a:xfrm>
            <a:off x="611558" y="2202435"/>
            <a:ext cx="3456389" cy="138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/>
            </a:pPr>
            <a:r>
              <a:rPr sz="1400" dirty="0" err="1"/>
              <a:t>Биоэссенция</a:t>
            </a:r>
            <a:r>
              <a:rPr sz="1400" dirty="0"/>
              <a:t> </a:t>
            </a:r>
            <a:r>
              <a:rPr sz="1400" dirty="0" err="1"/>
              <a:t>нейтрализует</a:t>
            </a:r>
            <a:r>
              <a:rPr sz="1400" dirty="0"/>
              <a:t> </a:t>
            </a:r>
            <a:r>
              <a:rPr sz="1400" dirty="0" err="1"/>
              <a:t>негативное</a:t>
            </a:r>
            <a:r>
              <a:rPr sz="1400" dirty="0"/>
              <a:t> </a:t>
            </a:r>
            <a:r>
              <a:rPr sz="1400" dirty="0" err="1"/>
              <a:t>воздействие</a:t>
            </a:r>
            <a:r>
              <a:rPr sz="1400" dirty="0"/>
              <a:t> </a:t>
            </a:r>
            <a:r>
              <a:rPr sz="1400" dirty="0" err="1"/>
              <a:t>загрязняющих</a:t>
            </a:r>
            <a:r>
              <a:rPr sz="1400" dirty="0"/>
              <a:t> </a:t>
            </a:r>
            <a:r>
              <a:rPr sz="1400" dirty="0" err="1"/>
              <a:t>веществ</a:t>
            </a:r>
            <a:r>
              <a:rPr sz="1400" dirty="0"/>
              <a:t>, </a:t>
            </a:r>
            <a:r>
              <a:rPr sz="1400" b="1" dirty="0" err="1"/>
              <a:t>успокаивает</a:t>
            </a:r>
            <a:r>
              <a:rPr sz="1400" b="1" dirty="0"/>
              <a:t> и </a:t>
            </a:r>
            <a:r>
              <a:rPr sz="1400" b="1" dirty="0" err="1"/>
              <a:t>смягчает</a:t>
            </a:r>
            <a:r>
              <a:rPr sz="1400" b="1" dirty="0"/>
              <a:t> </a:t>
            </a:r>
            <a:r>
              <a:rPr sz="1400" dirty="0" err="1"/>
              <a:t>чувствительную</a:t>
            </a:r>
            <a:r>
              <a:rPr sz="1400" dirty="0"/>
              <a:t> </a:t>
            </a:r>
            <a:r>
              <a:rPr sz="1400" dirty="0" err="1"/>
              <a:t>кожу</a:t>
            </a:r>
            <a:r>
              <a:rPr sz="1400" b="1" dirty="0"/>
              <a:t>, </a:t>
            </a:r>
            <a:r>
              <a:rPr sz="1400" b="1" dirty="0" err="1"/>
              <a:t>уменьшает</a:t>
            </a:r>
            <a:r>
              <a:rPr sz="1400" b="1" dirty="0"/>
              <a:t> </a:t>
            </a:r>
            <a:r>
              <a:rPr sz="1400" b="1" dirty="0" err="1"/>
              <a:t>воспаления</a:t>
            </a:r>
            <a:r>
              <a:rPr sz="1400" b="1" dirty="0"/>
              <a:t> и </a:t>
            </a:r>
            <a:r>
              <a:rPr sz="1400" b="1" dirty="0" err="1"/>
              <a:t>раздраже-ния</a:t>
            </a:r>
            <a:r>
              <a:rPr sz="1400" b="1" dirty="0"/>
              <a:t>, </a:t>
            </a:r>
            <a:r>
              <a:rPr sz="1400" b="1" dirty="0" err="1"/>
              <a:t>укрепляет</a:t>
            </a:r>
            <a:r>
              <a:rPr sz="1400" b="1" dirty="0"/>
              <a:t> и </a:t>
            </a:r>
            <a:r>
              <a:rPr sz="1400" b="1" dirty="0" err="1"/>
              <a:t>тонизирует</a:t>
            </a:r>
            <a:r>
              <a:rPr sz="1400" b="1" dirty="0"/>
              <a:t>. </a:t>
            </a:r>
            <a:r>
              <a:rPr sz="1400" dirty="0" err="1"/>
              <a:t>Обеспечивает</a:t>
            </a:r>
            <a:r>
              <a:rPr sz="1400" dirty="0"/>
              <a:t> </a:t>
            </a:r>
            <a:r>
              <a:rPr sz="1400" dirty="0" err="1"/>
              <a:t>коже</a:t>
            </a:r>
            <a:r>
              <a:rPr sz="1400" dirty="0"/>
              <a:t> </a:t>
            </a:r>
            <a:r>
              <a:rPr sz="1400" dirty="0" err="1"/>
              <a:t>комфорт</a:t>
            </a:r>
            <a:r>
              <a:rPr sz="1400" dirty="0"/>
              <a:t> </a:t>
            </a:r>
            <a:r>
              <a:rPr sz="1400" dirty="0" err="1"/>
              <a:t>на</a:t>
            </a:r>
            <a:r>
              <a:rPr sz="1400" dirty="0"/>
              <a:t> </a:t>
            </a:r>
            <a:r>
              <a:rPr sz="1400" dirty="0" err="1"/>
              <a:t>весь</a:t>
            </a:r>
            <a:r>
              <a:rPr sz="1400" dirty="0"/>
              <a:t> </a:t>
            </a:r>
            <a:r>
              <a:rPr sz="1400" dirty="0" err="1"/>
              <a:t>день</a:t>
            </a:r>
            <a:r>
              <a:rPr sz="1400" dirty="0"/>
              <a:t>.</a:t>
            </a:r>
          </a:p>
        </p:txBody>
      </p:sp>
      <p:sp>
        <p:nvSpPr>
          <p:cNvPr id="138" name="• успокаивает…"/>
          <p:cNvSpPr txBox="1"/>
          <p:nvPr/>
        </p:nvSpPr>
        <p:spPr>
          <a:xfrm>
            <a:off x="611558" y="3790204"/>
            <a:ext cx="2520284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успокаивает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тонизирует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защищает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39" name="Состав: эссенции зверобоя, мать-и-махечи, эхинацеи, череды, листьев березы, граната, огурца, одуванчика, фукуса, рододендрона."/>
          <p:cNvSpPr txBox="1"/>
          <p:nvPr/>
        </p:nvSpPr>
        <p:spPr>
          <a:xfrm>
            <a:off x="4353728" y="4963164"/>
            <a:ext cx="4968625" cy="200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Зверобой — антисептик, противовоспалительное, антиоксидантное действие.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Мать-и-мачеха — смягчает, снимает дискомфорт и воспаления.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Эхинацея — антибактериальное, увлажняющее и регенерирующее действие.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Череда — защищает от воспалений, заживляет.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Листья березы — успокаивает, тонизирует, дезинфицирует.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Гранат — общеукрепляющее, противовоспалительное действие. 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Огурец — увлажняет, борется с воспалениями. 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Одуванчик — осветляет, тонизирует. 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Фукус — питает, тонизирует, снимает воспаления.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Рододендрон — противомикробное действие. </a:t>
            </a:r>
          </a:p>
          <a:p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Line"/>
          <p:cNvSpPr/>
          <p:nvPr/>
        </p:nvSpPr>
        <p:spPr>
          <a:xfrm>
            <a:off x="686047" y="4794220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2926_1.jpg" descr="IMG_20180528_092926_1.jpg">
            <a:extLst>
              <a:ext uri="{FF2B5EF4-FFF2-40B4-BE49-F238E27FC236}">
                <a16:creationId xmlns="" xmlns:a16="http://schemas.microsoft.com/office/drawing/2014/main" id="{D0B50D9C-3798-4A09-AE78-D2D545432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8773" y="2157042"/>
            <a:ext cx="4701803" cy="2323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ВОССТАНОВЛЕНИЕ…"/>
          <p:cNvSpPr txBox="1"/>
          <p:nvPr/>
        </p:nvSpPr>
        <p:spPr>
          <a:xfrm>
            <a:off x="611558" y="983055"/>
            <a:ext cx="4572005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ВОССТАНОВЛЕНИЕ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для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уставшей</a:t>
            </a:r>
            <a:r>
              <a:rPr sz="2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кожи</a:t>
            </a:r>
            <a:endParaRPr sz="28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Биоэссенция улучшает клеточное дыхание, стимулирует регенерацию и витаминизирует кожу. Уменьшает воспаление, улучшает цвет лица, выравнивает тон, защищает от УФ-повреждений и сухости. Тонизирует и пробуждает уставшую кожу, придает ей здоровое сияние."/>
          <p:cNvSpPr txBox="1"/>
          <p:nvPr/>
        </p:nvSpPr>
        <p:spPr>
          <a:xfrm>
            <a:off x="539550" y="2187972"/>
            <a:ext cx="3753499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/>
            </a:pPr>
            <a:r>
              <a:rPr sz="1400" dirty="0" err="1"/>
              <a:t>Биоэссенция</a:t>
            </a:r>
            <a:r>
              <a:rPr sz="1400" dirty="0"/>
              <a:t> </a:t>
            </a:r>
            <a:r>
              <a:rPr sz="1400" dirty="0" err="1"/>
              <a:t>улучшает</a:t>
            </a:r>
            <a:r>
              <a:rPr sz="1400" dirty="0"/>
              <a:t> </a:t>
            </a:r>
            <a:r>
              <a:rPr sz="1400" dirty="0" err="1"/>
              <a:t>клеточное</a:t>
            </a:r>
            <a:r>
              <a:rPr sz="1400" dirty="0"/>
              <a:t> </a:t>
            </a:r>
            <a:r>
              <a:rPr sz="1400" dirty="0" err="1"/>
              <a:t>дыхание</a:t>
            </a:r>
            <a:r>
              <a:rPr sz="1400" dirty="0"/>
              <a:t>, </a:t>
            </a:r>
            <a:r>
              <a:rPr lang="ru-RU" sz="1400" dirty="0"/>
              <a:t>питает, увлажняет и насыщает</a:t>
            </a:r>
            <a:r>
              <a:rPr sz="1400" dirty="0"/>
              <a:t> </a:t>
            </a:r>
            <a:r>
              <a:rPr lang="ru-RU" sz="1400" dirty="0"/>
              <a:t>витаминами</a:t>
            </a:r>
            <a:r>
              <a:rPr sz="1400" dirty="0"/>
              <a:t>. </a:t>
            </a:r>
            <a:r>
              <a:rPr lang="ru-RU" sz="1400" b="1" dirty="0"/>
              <a:t>Тонизирует и пробуждает </a:t>
            </a:r>
            <a:r>
              <a:rPr lang="ru-RU" sz="1400" dirty="0"/>
              <a:t>уставшую кожу, придает ей здоровое сияние. </a:t>
            </a:r>
            <a:r>
              <a:rPr sz="1400" dirty="0" err="1"/>
              <a:t>Уменьшает</a:t>
            </a:r>
            <a:r>
              <a:rPr sz="1400" dirty="0"/>
              <a:t> </a:t>
            </a:r>
            <a:r>
              <a:rPr sz="1400" dirty="0" err="1"/>
              <a:t>воспаление</a:t>
            </a:r>
            <a:r>
              <a:rPr sz="1400" dirty="0"/>
              <a:t>, </a:t>
            </a:r>
            <a:r>
              <a:rPr sz="1400" b="1" dirty="0" err="1"/>
              <a:t>улучшает</a:t>
            </a:r>
            <a:r>
              <a:rPr sz="1400" b="1" dirty="0"/>
              <a:t> </a:t>
            </a:r>
            <a:r>
              <a:rPr sz="1400" b="1" dirty="0" err="1"/>
              <a:t>цвет</a:t>
            </a:r>
            <a:r>
              <a:rPr sz="1400" b="1" dirty="0"/>
              <a:t> </a:t>
            </a:r>
            <a:r>
              <a:rPr sz="1400" b="1" dirty="0" err="1"/>
              <a:t>лица</a:t>
            </a:r>
            <a:r>
              <a:rPr sz="1400" b="1" dirty="0"/>
              <a:t>, </a:t>
            </a:r>
            <a:r>
              <a:rPr sz="1400" b="1" dirty="0" err="1"/>
              <a:t>выравнивает</a:t>
            </a:r>
            <a:r>
              <a:rPr sz="1400" b="1" dirty="0"/>
              <a:t> </a:t>
            </a:r>
            <a:r>
              <a:rPr sz="1400" b="1" dirty="0" err="1"/>
              <a:t>тон</a:t>
            </a:r>
            <a:r>
              <a:rPr sz="1400" b="1" dirty="0"/>
              <a:t>, </a:t>
            </a:r>
            <a:r>
              <a:rPr sz="1400" b="1" dirty="0" err="1"/>
              <a:t>защищает</a:t>
            </a:r>
            <a:r>
              <a:rPr sz="1400" b="1" dirty="0"/>
              <a:t> </a:t>
            </a:r>
            <a:r>
              <a:rPr sz="1400" b="1" dirty="0" err="1"/>
              <a:t>от</a:t>
            </a:r>
            <a:r>
              <a:rPr sz="1400" b="1" dirty="0"/>
              <a:t> УФ-</a:t>
            </a:r>
            <a:r>
              <a:rPr sz="1400" b="1" dirty="0" err="1"/>
              <a:t>повреждений</a:t>
            </a:r>
            <a:r>
              <a:rPr sz="1400" b="1" dirty="0"/>
              <a:t> и </a:t>
            </a:r>
            <a:r>
              <a:rPr sz="1400" b="1" dirty="0" err="1"/>
              <a:t>сухости</a:t>
            </a:r>
            <a:r>
              <a:rPr sz="1400" dirty="0"/>
              <a:t>. </a:t>
            </a:r>
          </a:p>
        </p:txBody>
      </p:sp>
      <p:sp>
        <p:nvSpPr>
          <p:cNvPr id="146" name="• улучшает цвет лица…"/>
          <p:cNvSpPr txBox="1"/>
          <p:nvPr/>
        </p:nvSpPr>
        <p:spPr>
          <a:xfrm>
            <a:off x="539550" y="3877600"/>
            <a:ext cx="3456389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устраняет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признаки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усталости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увлажняет</a:t>
            </a:r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, питает</a:t>
            </a:r>
          </a:p>
          <a:p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улучшает цвет лица</a:t>
            </a:r>
            <a:endParaRPr lang="ru-RU" sz="1600" dirty="0">
              <a:latin typeface="Calibri"/>
              <a:ea typeface="Calibri"/>
              <a:cs typeface="Calibri"/>
              <a:sym typeface="Calibri"/>
            </a:endParaRPr>
          </a:p>
          <a:p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Line"/>
          <p:cNvSpPr/>
          <p:nvPr/>
        </p:nvSpPr>
        <p:spPr>
          <a:xfrm>
            <a:off x="586160" y="4829195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091AA1-E057-48D1-B11B-3B0E607973E0}"/>
              </a:ext>
            </a:extLst>
          </p:cNvPr>
          <p:cNvSpPr txBox="1"/>
          <p:nvPr/>
        </p:nvSpPr>
        <p:spPr>
          <a:xfrm>
            <a:off x="4420272" y="4941843"/>
            <a:ext cx="4184178" cy="1815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sz="1100" b="1" dirty="0">
                <a:solidFill>
                  <a:srgbClr val="92D050"/>
                </a:solidFill>
                <a:latin typeface="Calibri"/>
                <a:cs typeface="Calibri"/>
              </a:rPr>
              <a:t>Состав: 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Огурец — увлажняет, защищает от воспалений. 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Грецкий орех — бактерицидное, противогрибковое действие.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Фукус — питает, тонизирует, снимает воспаления.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Крапива — улучшает регенерацию и кожное дыхание, витаминизирует.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Белый чай — защищает от УФ, успокаивает, замедляет старение кожи.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Женьшень — улучшает регенерацию, омолаживает, защищает.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Мимоза — тонизирующий, антисептический, вяжущий эффект.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Зеленый кофе — тонизирует.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Арника — противовоспалительное, ранозаживляющее действие. </a:t>
            </a:r>
          </a:p>
          <a:p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Примула вечерняя — увлажняет, омолаживает, защищает от воспалений. </a:t>
            </a:r>
          </a:p>
        </p:txBody>
      </p:sp>
      <p:pic>
        <p:nvPicPr>
          <p:cNvPr id="9" name="IMG_20180528_091841_1.jpg" descr="IMG_20180528_091841_1.jpg">
            <a:extLst>
              <a:ext uri="{FF2B5EF4-FFF2-40B4-BE49-F238E27FC236}">
                <a16:creationId xmlns="" xmlns:a16="http://schemas.microsoft.com/office/drawing/2014/main" id="{46EC15F5-D81B-4F75-9375-8B0D978C5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3049" y="2339909"/>
            <a:ext cx="4649398" cy="2281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ЗАЩИТА ОТ СУХОСТИ…"/>
          <p:cNvSpPr txBox="1"/>
          <p:nvPr/>
        </p:nvSpPr>
        <p:spPr>
          <a:xfrm>
            <a:off x="611558" y="983055"/>
            <a:ext cx="4572005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ЗАЩИТА ОТ СУХОСТИ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2500"/>
              </a:lnSpc>
            </a:pPr>
            <a:r>
              <a: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и климатического стресса</a:t>
            </a:r>
          </a:p>
        </p:txBody>
      </p:sp>
      <p:sp>
        <p:nvSpPr>
          <p:cNvPr id="153" name="Биоэссенция поддерживает в коже оптимальный водный баланс на фоне перепадов температур. Обновляет…"/>
          <p:cNvSpPr txBox="1"/>
          <p:nvPr/>
        </p:nvSpPr>
        <p:spPr>
          <a:xfrm>
            <a:off x="539549" y="1991333"/>
            <a:ext cx="3575251" cy="160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/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Биоэссенция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поддерживает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коже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оптимальный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водный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баланс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на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фоне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перепадов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температур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Обновляет</a:t>
            </a:r>
            <a:r>
              <a:rPr lang="ru-RU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успокаивает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избавляя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ее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сухости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шелушения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чувства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стянутости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Обеспечивает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антиоксидантную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защиту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уменьшает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воспаления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омолаживает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54" name="• глубоко увлажняет…"/>
          <p:cNvSpPr txBox="1"/>
          <p:nvPr/>
        </p:nvSpPr>
        <p:spPr>
          <a:xfrm>
            <a:off x="539549" y="3736003"/>
            <a:ext cx="3456389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глубоко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увлажняет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устраняет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сухость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успокаивает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защищает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Состав: эссенции розмарина, донника, винограда, алоэ, зеленого чая, клевера, василька, левзеи, эхинацеи, монарды."/>
          <p:cNvSpPr txBox="1"/>
          <p:nvPr/>
        </p:nvSpPr>
        <p:spPr>
          <a:xfrm>
            <a:off x="4303727" y="4707325"/>
            <a:ext cx="4840273" cy="2123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Розмарин — сильный антиоксидант, антисептик, омолаживает, тонизирует.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Донник — уменьшает раздражения, воспаления.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Виноград — увлажняет, восстанавливает, омолаживает, антиоксидант.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Алоэ — интенсивно увлажняет, снимает воспаления.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Зеленый чай — антиоксидантное, омолаживающее, тонизирующее, 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укрепляющее, противовоспалительное действие.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Клевер — антисептический, противовоспалительный эффект.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Василек синий — биостимулятор, улучшает регенерацию, уменьшает морщины. </a:t>
            </a:r>
          </a:p>
          <a:p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Левзея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успокаивает, снимает воспаления.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Эхинацея — антибактериальное, увлажняющее и регенерирующее действие. </a:t>
            </a:r>
          </a:p>
          <a:p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Монарда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антиоксидантное, противовоспалительное действие. </a:t>
            </a:r>
          </a:p>
          <a:p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Line"/>
          <p:cNvSpPr/>
          <p:nvPr/>
        </p:nvSpPr>
        <p:spPr>
          <a:xfrm>
            <a:off x="539549" y="4721549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3307_1.jpg" descr="IMG_20180528_093307_1.jpg">
            <a:extLst>
              <a:ext uri="{FF2B5EF4-FFF2-40B4-BE49-F238E27FC236}">
                <a16:creationId xmlns="" xmlns:a16="http://schemas.microsoft.com/office/drawing/2014/main" id="{BF21346B-DA09-40E9-82D4-A23212FB6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3726" y="2105363"/>
            <a:ext cx="4619221" cy="2370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2" y="332656"/>
            <a:ext cx="1512171" cy="75608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ПОДДЕРЖКА КОЖИ на фоне физической активности"/>
          <p:cNvSpPr txBox="1"/>
          <p:nvPr/>
        </p:nvSpPr>
        <p:spPr>
          <a:xfrm>
            <a:off x="611557" y="983055"/>
            <a:ext cx="5616630" cy="75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2500"/>
              </a:lnSpc>
              <a:defRPr sz="2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92D050"/>
                </a:solidFill>
              </a:rPr>
              <a:t>ПОДДЕРЖКА КОЖИ на фоне физической активности</a:t>
            </a:r>
          </a:p>
        </p:txBody>
      </p:sp>
      <p:sp>
        <p:nvSpPr>
          <p:cNvPr id="161" name="Биоэссенция эффективно ухаживает за кожей, пока вы занимаетесь спортом, физическим трудом или активно отдыхаете. Поддерживает здоровый цвет лица, нормализует работу сальных желез, защищает кожу от раздражений…"/>
          <p:cNvSpPr txBox="1"/>
          <p:nvPr/>
        </p:nvSpPr>
        <p:spPr>
          <a:xfrm>
            <a:off x="611558" y="2080533"/>
            <a:ext cx="3600405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Биоэссенция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эффективно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ухаживает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за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кожей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пока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вы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занимаетесь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спортом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физическим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трудом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или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активно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dirty="0" err="1">
                <a:latin typeface="Calibri"/>
                <a:ea typeface="Calibri"/>
                <a:cs typeface="Calibri"/>
                <a:sym typeface="Calibri"/>
              </a:rPr>
              <a:t>отдыхаете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Поддерживает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здоровый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цвет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лица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защищает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кожу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раздражений</a:t>
            </a:r>
            <a:endParaRPr sz="14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покраснений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улучшает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состояние</a:t>
            </a:r>
            <a:r>
              <a:rPr sz="14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400" b="1" dirty="0" err="1">
                <a:latin typeface="Calibri"/>
                <a:ea typeface="Calibri"/>
                <a:cs typeface="Calibri"/>
                <a:sym typeface="Calibri"/>
              </a:rPr>
              <a:t>сосудов</a:t>
            </a:r>
            <a:r>
              <a:rPr sz="14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62" name="• защищает от раздражений…"/>
          <p:cNvSpPr txBox="1"/>
          <p:nvPr/>
        </p:nvSpPr>
        <p:spPr>
          <a:xfrm>
            <a:off x="611557" y="3736941"/>
            <a:ext cx="4104461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снимает покраснение и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раздражени</a:t>
            </a:r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е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укрепляет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00" dirty="0" err="1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сосуды</a:t>
            </a:r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ru-RU" sz="1600" dirty="0">
                <a:solidFill>
                  <a:srgbClr val="C27C83"/>
                </a:solidFill>
                <a:latin typeface="Calibri"/>
                <a:ea typeface="Calibri"/>
                <a:cs typeface="Calibri"/>
                <a:sym typeface="Calibri"/>
              </a:rPr>
              <a:t> поддерживает здоровый цвет лица</a:t>
            </a:r>
            <a:endParaRPr sz="1600" dirty="0">
              <a:solidFill>
                <a:srgbClr val="C27C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Состав: эссенции фукуса, спирулины, гамамелиса, оливы, лаванды, сныти, черники, зародышей пшеницы, робинии (белой акации), имбиря."/>
          <p:cNvSpPr txBox="1"/>
          <p:nvPr/>
        </p:nvSpPr>
        <p:spPr>
          <a:xfrm>
            <a:off x="3533982" y="4805423"/>
            <a:ext cx="5388409" cy="213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r>
              <a:rPr sz="1100" b="1" dirty="0" err="1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Состав</a:t>
            </a:r>
            <a:r>
              <a:rPr sz="11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sz="1100" b="1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Фукус — питает, тонизирует, снимает воспаления.</a:t>
            </a:r>
          </a:p>
          <a:p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Спирулина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увлажняет, оздоравливает, оказывает лифтинг-эффект.</a:t>
            </a:r>
          </a:p>
          <a:p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Гамамелис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освежает, тонизирует, снимает воспаления.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Олива — смягчает, увлажняет, уменьшает морщины.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Лаванда — успокаивает, заживляет, снимает воспаления.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Сныть — богата витамином С и микроэлементами, заживляет, снимает раздражение.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Черника — антиоксидант, улучшает микроциркуляцию, улучшает цвет лица, укрепляет сосуды, “оживляет” уставшую кожу.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Зародыши пшеницы — увлажняет, снимает воспаление. 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Робиния (белая акация) — анти-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эйдж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анти-</a:t>
            </a:r>
            <a:r>
              <a:rPr lang="ru-RU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акне</a:t>
            </a:r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повышение упругости, тонизирующий эффект.</a:t>
            </a:r>
          </a:p>
          <a:p>
            <a:r>
              <a:rPr lang="ru-RU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Имбирь — антиоксидант, увлажняет, снимает воспаления, тонизирует. </a:t>
            </a:r>
          </a:p>
          <a:p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Line"/>
          <p:cNvSpPr/>
          <p:nvPr/>
        </p:nvSpPr>
        <p:spPr>
          <a:xfrm>
            <a:off x="648802" y="4751991"/>
            <a:ext cx="7846395" cy="1"/>
          </a:xfrm>
          <a:prstGeom prst="line">
            <a:avLst/>
          </a:prstGeom>
          <a:ln>
            <a:solidFill>
              <a:srgbClr val="92D050"/>
            </a:solidFill>
            <a:bevel/>
          </a:ln>
        </p:spPr>
        <p:txBody>
          <a:bodyPr lIns="45718" tIns="45718" rIns="45718" bIns="45718"/>
          <a:lstStyle/>
          <a:p>
            <a:pPr defTabSz="457200">
              <a:defRPr sz="1200"/>
            </a:pPr>
            <a:endParaRPr/>
          </a:p>
        </p:txBody>
      </p:sp>
      <p:pic>
        <p:nvPicPr>
          <p:cNvPr id="9" name="IMG_20180528_092518_.jpg" descr="IMG_20180528_092518_.jpg">
            <a:extLst>
              <a:ext uri="{FF2B5EF4-FFF2-40B4-BE49-F238E27FC236}">
                <a16:creationId xmlns="" xmlns:a16="http://schemas.microsoft.com/office/drawing/2014/main" id="{6E2342D7-ABA4-4363-A8C9-4DA7E7F21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9079" y="2080533"/>
            <a:ext cx="4573312" cy="225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938</Words>
  <Application>Microsoft Office PowerPoint</Application>
  <PresentationFormat>Экран (4:3)</PresentationFormat>
  <Paragraphs>219</Paragraphs>
  <Slides>16</Slides>
  <Notes>8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ПРИМЕНЕНИЕ БИОЭССЕНЦИЙ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Захлюк</dc:creator>
  <cp:lastModifiedBy>Валерия Гоголева</cp:lastModifiedBy>
  <cp:revision>50</cp:revision>
  <cp:lastPrinted>2018-05-25T09:16:00Z</cp:lastPrinted>
  <dcterms:modified xsi:type="dcterms:W3CDTF">2018-12-19T14:32:06Z</dcterms:modified>
</cp:coreProperties>
</file>